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268" r:id="rId248"/>
    <p:sldId id="263" r:id="rId24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02/05/2022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02/05/2022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javascript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mon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tue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thu</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fri</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Object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err="1">
                <a:solidFill>
                  <a:srgbClr val="4EC9B0"/>
                </a:solidFill>
                <a:effectLst/>
                <a:latin typeface="Consolas" panose="020B0609020204030204" pitchFamily="49" charset="0"/>
              </a:rPr>
              <a:t>Object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a:t>
            </a:r>
            <a:r>
              <a:rPr lang="en-GB" b="1" dirty="0" err="1">
                <a:latin typeface="Calibri" panose="020F0502020204030204" pitchFamily="34" charset="0"/>
                <a:cs typeface="Calibri" panose="020F0502020204030204" pitchFamily="34" charset="0"/>
              </a:rPr>
              <a:t>itterable</a:t>
            </a:r>
            <a:r>
              <a:rPr lang="en-GB" b="1" dirty="0">
                <a:latin typeface="Calibri" panose="020F0502020204030204" pitchFamily="34" charset="0"/>
                <a:cs typeface="Calibri" panose="020F0502020204030204" pitchFamily="34" charset="0"/>
              </a:rPr>
              <a:t>.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question</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a:t>
            </a:r>
            <a:r>
              <a:rPr lang="en-GB" dirty="0" err="1"/>
              <a:t>eg.</a:t>
            </a:r>
            <a:r>
              <a:rPr lang="en-GB" dirty="0"/>
              <a:t>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a:t>
            </a:r>
            <a:r>
              <a:rPr lang="en-GB" dirty="0" err="1"/>
              <a:t>eg.</a:t>
            </a:r>
            <a:r>
              <a:rPr lang="en-GB" dirty="0"/>
              <a:t>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a:t>
            </a:r>
            <a:r>
              <a:rPr lang="en-GB" dirty="0" err="1"/>
              <a:t>eg</a:t>
            </a:r>
            <a:r>
              <a:rPr lang="en-GB" dirty="0"/>
              <a:t> </a:t>
            </a:r>
            <a:r>
              <a:rPr lang="en-GB" dirty="0" err="1"/>
              <a:t>recipie</a:t>
            </a:r>
            <a:r>
              <a:rPr lang="en-GB" dirty="0"/>
              <a:t>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a:t>
            </a:r>
            <a:r>
              <a:rPr lang="en-GB" b="1" dirty="0" err="1">
                <a:effectLst/>
                <a:latin typeface="Calibri" panose="020F0502020204030204" pitchFamily="34" charset="0"/>
                <a:cs typeface="Calibri" panose="020F0502020204030204" pitchFamily="34" charset="0"/>
              </a:rPr>
              <a:t>recipie</a:t>
            </a:r>
            <a:r>
              <a:rPr lang="en-GB" b="1" dirty="0">
                <a:effectLst/>
                <a:latin typeface="Calibri" panose="020F0502020204030204" pitchFamily="34" charset="0"/>
                <a:cs typeface="Calibri" panose="020F0502020204030204" pitchFamily="34" charset="0"/>
              </a:rPr>
              <a:t> objects below contains an array of </a:t>
            </a:r>
            <a:r>
              <a:rPr lang="en-GB" b="1" dirty="0" err="1">
                <a:effectLst/>
                <a:latin typeface="Calibri" panose="020F0502020204030204" pitchFamily="34" charset="0"/>
                <a:cs typeface="Calibri" panose="020F0502020204030204" pitchFamily="34" charset="0"/>
              </a:rPr>
              <a:t>recipies</a:t>
            </a:r>
            <a:r>
              <a:rPr lang="en-GB" b="1" dirty="0">
                <a:effectLst/>
                <a:latin typeface="Calibri" panose="020F0502020204030204" pitchFamily="34" charset="0"/>
                <a:cs typeface="Calibri" panose="020F0502020204030204" pitchFamily="34" charset="0"/>
              </a:rPr>
              <a:t>.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err="1">
                <a:effectLst/>
                <a:latin typeface="Calibri" panose="020F0502020204030204" pitchFamily="34" charset="0"/>
                <a:cs typeface="Calibri" panose="020F0502020204030204" pitchFamily="34" charset="0"/>
              </a:rPr>
              <a:t>IndexOf</a:t>
            </a:r>
            <a:r>
              <a:rPr lang="en-GB" b="1" dirty="0">
                <a:effectLst/>
                <a:latin typeface="Calibri" panose="020F0502020204030204" pitchFamily="34" charset="0"/>
                <a:cs typeface="Calibri" panose="020F0502020204030204" pitchFamily="34" charset="0"/>
              </a:rPr>
              <a:t> finds the first occurrence of. In this case the letter r first appears in the seventh position. </a:t>
            </a:r>
            <a:r>
              <a:rPr lang="en-GB" b="1" dirty="0" err="1">
                <a:effectLst/>
                <a:latin typeface="Calibri" panose="020F0502020204030204" pitchFamily="34" charset="0"/>
                <a:cs typeface="Calibri" panose="020F0502020204030204" pitchFamily="34" charset="0"/>
              </a:rPr>
              <a:t>LastIndex</a:t>
            </a:r>
            <a:r>
              <a:rPr lang="en-GB" b="1" dirty="0" err="1">
                <a:latin typeface="Calibri" panose="020F0502020204030204" pitchFamily="34" charset="0"/>
                <a:cs typeface="Calibri" panose="020F0502020204030204" pitchFamily="34" charset="0"/>
              </a:rPr>
              <a:t>of</a:t>
            </a:r>
            <a:r>
              <a:rPr lang="en-GB" b="1" dirty="0">
                <a:latin typeface="Calibri" panose="020F0502020204030204" pitchFamily="34" charset="0"/>
                <a:cs typeface="Calibri" panose="020F0502020204030204" pitchFamily="34" charset="0"/>
              </a:rPr>
              <a:t>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a:t>
            </a:r>
            <a:r>
              <a:rPr lang="en-GB" b="1" dirty="0" err="1">
                <a:effectLst/>
                <a:latin typeface="Calibri" panose="020F0502020204030204" pitchFamily="34" charset="0"/>
                <a:cs typeface="Calibri" panose="020F0502020204030204" pitchFamily="34" charset="0"/>
              </a:rPr>
              <a:t>indexOf</a:t>
            </a:r>
            <a:r>
              <a:rPr lang="en-GB" b="1" dirty="0">
                <a:effectLst/>
                <a:latin typeface="Calibri" panose="020F0502020204030204" pitchFamily="34" charset="0"/>
                <a:cs typeface="Calibri" panose="020F0502020204030204" pitchFamily="34" charset="0"/>
              </a:rPr>
              <a:t>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seat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jonas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airline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jOnAS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passenger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assengerLower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a:t>
            </a:r>
            <a:r>
              <a:rPr lang="en-GB" b="1" dirty="0" err="1">
                <a:effectLst/>
                <a:latin typeface="Calibri" panose="020F0502020204030204" pitchFamily="34" charset="0"/>
                <a:cs typeface="Calibri" panose="020F0502020204030204" pitchFamily="34" charset="0"/>
              </a:rPr>
              <a:t>toLowerCase</a:t>
            </a:r>
            <a:r>
              <a:rPr lang="en-GB" b="1" dirty="0">
                <a:effectLst/>
                <a:latin typeface="Calibri" panose="020F0502020204030204" pitchFamily="34" charset="0"/>
                <a:cs typeface="Calibri" panose="020F0502020204030204" pitchFamily="34" charset="0"/>
              </a:rPr>
              <a:t>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loginEmail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lowerEmail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loginEmail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a:t>
            </a:r>
            <a:r>
              <a:rPr lang="en-GB" b="1" dirty="0" err="1">
                <a:effectLst/>
                <a:latin typeface="Calibri" panose="020F0502020204030204" pitchFamily="34" charset="0"/>
                <a:cs typeface="Calibri" panose="020F0502020204030204" pitchFamily="34" charset="0"/>
              </a:rPr>
              <a:t>toLowerCase</a:t>
            </a:r>
            <a:r>
              <a:rPr lang="en-GB" b="1" dirty="0">
                <a:effectLst/>
                <a:latin typeface="Calibri" panose="020F0502020204030204" pitchFamily="34" charset="0"/>
                <a:cs typeface="Calibri" panose="020F0502020204030204" pitchFamily="34" charset="0"/>
              </a:rPr>
              <a:t>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a:t>
            </a:r>
            <a:r>
              <a:rPr lang="en-GB" b="1" dirty="0" err="1">
                <a:effectLst/>
                <a:latin typeface="Calibri" panose="020F0502020204030204" pitchFamily="34" charset="0"/>
                <a:cs typeface="Calibri" panose="020F0502020204030204" pitchFamily="34" charset="0"/>
              </a:rPr>
              <a:t>to</a:t>
            </a:r>
            <a:r>
              <a:rPr lang="en-GB" b="1" dirty="0" err="1">
                <a:latin typeface="Calibri" panose="020F0502020204030204" pitchFamily="34" charset="0"/>
                <a:cs typeface="Calibri" panose="020F0502020204030204" pitchFamily="34" charset="0"/>
              </a:rPr>
              <a:t>LowerCase</a:t>
            </a:r>
            <a:r>
              <a:rPr lang="en-GB" b="1" dirty="0">
                <a:latin typeface="Calibri" panose="020F0502020204030204" pitchFamily="34" charset="0"/>
                <a:cs typeface="Calibri" panose="020F0502020204030204" pitchFamily="34" charset="0"/>
              </a:rPr>
              <a:t>.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priceGB</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announcement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a:t>
            </a:r>
            <a:r>
              <a:rPr lang="en-GB" b="1" dirty="0" err="1">
                <a:effectLst/>
                <a:latin typeface="Calibri" panose="020F0502020204030204" pitchFamily="34" charset="0"/>
                <a:cs typeface="Calibri" panose="020F0502020204030204" pitchFamily="34" charset="0"/>
              </a:rPr>
              <a:t>javascript</a:t>
            </a:r>
            <a:r>
              <a:rPr lang="en-GB" b="1" dirty="0">
                <a:effectLst/>
                <a:latin typeface="Calibri" panose="020F0502020204030204" pitchFamily="34" charset="0"/>
                <a:cs typeface="Calibri" panose="020F0502020204030204" pitchFamily="34" charset="0"/>
              </a:rPr>
              <a:t> will be a </a:t>
            </a:r>
            <a:r>
              <a:rPr lang="en-GB" b="1" dirty="0" err="1">
                <a:effectLst/>
                <a:latin typeface="Calibri" panose="020F0502020204030204" pitchFamily="34" charset="0"/>
                <a:cs typeface="Calibri" panose="020F0502020204030204" pitchFamily="34" charset="0"/>
              </a:rPr>
              <a:t>replaceAll</a:t>
            </a:r>
            <a:r>
              <a:rPr lang="en-GB" b="1" dirty="0">
                <a:effectLst/>
                <a:latin typeface="Calibri" panose="020F0502020204030204" pitchFamily="34" charset="0"/>
                <a:cs typeface="Calibri" panose="020F0502020204030204" pitchFamily="34" charset="0"/>
              </a:rPr>
              <a:t>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announcement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announcement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airplane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airplane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aircraft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aircraft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aircraft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aircraft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a:t>
            </a:r>
            <a:r>
              <a:rPr lang="en-GB" b="1" dirty="0" err="1">
                <a:effectLst/>
                <a:latin typeface="Calibri" panose="020F0502020204030204" pitchFamily="34" charset="0"/>
                <a:cs typeface="Calibri" panose="020F0502020204030204" pitchFamily="34" charset="0"/>
              </a:rPr>
              <a:t>startsWith</a:t>
            </a:r>
            <a:r>
              <a:rPr lang="en-GB" b="1" dirty="0">
                <a:effectLst/>
                <a:latin typeface="Calibri" panose="020F0502020204030204" pitchFamily="34" charset="0"/>
                <a:cs typeface="Calibri" panose="020F0502020204030204" pitchFamily="34" charset="0"/>
              </a:rPr>
              <a:t> and </a:t>
            </a:r>
            <a:r>
              <a:rPr lang="en-GB" b="1" dirty="0" err="1">
                <a:latin typeface="Calibri" panose="020F0502020204030204" pitchFamily="34" charset="0"/>
                <a:cs typeface="Calibri" panose="020F0502020204030204" pitchFamily="34" charset="0"/>
              </a:rPr>
              <a:t>e</a:t>
            </a:r>
            <a:r>
              <a:rPr lang="en-GB" b="1" dirty="0" err="1">
                <a:effectLst/>
                <a:latin typeface="Calibri" panose="020F0502020204030204" pitchFamily="34" charset="0"/>
                <a:cs typeface="Calibri" panose="020F0502020204030204" pitchFamily="34" charset="0"/>
              </a:rPr>
              <a:t>ndsWith</a:t>
            </a:r>
            <a:r>
              <a:rPr lang="en-GB" b="1" dirty="0">
                <a:effectLst/>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items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baggage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baggage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a:t>
            </a: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7124</TotalTime>
  <Words>37065</Words>
  <Application>Microsoft Office PowerPoint</Application>
  <PresentationFormat>A4 Paper (210x297 mm)</PresentationFormat>
  <Paragraphs>4139</Paragraphs>
  <Slides>248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248</vt:i4>
      </vt:variant>
    </vt:vector>
  </HeadingPairs>
  <TitlesOfParts>
    <vt:vector size="257"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480</cp:revision>
  <dcterms:created xsi:type="dcterms:W3CDTF">2022-03-24T10:32:29Z</dcterms:created>
  <dcterms:modified xsi:type="dcterms:W3CDTF">2022-05-02T23:03:52Z</dcterms:modified>
</cp:coreProperties>
</file>